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Mozgásszervrendszer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ELLENŐRZÉS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50358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875">
        <p14:flythrough/>
      </p:transition>
    </mc:Choice>
    <mc:Fallback>
      <p:transition spd="slow" advTm="18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90" y="297644"/>
            <a:ext cx="6030185" cy="62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084">
        <p14:shred/>
      </p:transition>
    </mc:Choice>
    <mc:Fallback xmlns="">
      <p:transition spd="slow" advTm="90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96" y="314325"/>
            <a:ext cx="3641701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7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782524"/>
            <a:ext cx="8156575" cy="5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9506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89" y="206138"/>
            <a:ext cx="6519886" cy="64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8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387">
        <p14:doors dir="vert"/>
      </p:transition>
    </mc:Choice>
    <mc:Fallback>
      <p:transition spd="slow" advTm="123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53" y="476250"/>
            <a:ext cx="5042647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11615"/>
      </p:ext>
    </p:extLst>
  </p:cSld>
  <p:clrMapOvr>
    <a:masterClrMapping/>
  </p:clrMapOvr>
  <p:transition spd="slow" advTm="7981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19" y="160465"/>
            <a:ext cx="6111732" cy="65356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cxnSp>
        <p:nvCxnSpPr>
          <p:cNvPr id="4" name="Egyenes összekötő 3"/>
          <p:cNvCxnSpPr/>
          <p:nvPr/>
        </p:nvCxnSpPr>
        <p:spPr>
          <a:xfrm>
            <a:off x="7734300" y="3594100"/>
            <a:ext cx="6477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8058150" y="3283634"/>
            <a:ext cx="76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hu-H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8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499">
        <p14:prism/>
      </p:transition>
    </mc:Choice>
    <mc:Fallback>
      <p:transition spd="slow" advTm="134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85" y="360815"/>
            <a:ext cx="4992915" cy="60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947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8231">
        <p15:prstTrans prst="drape"/>
      </p:transition>
    </mc:Choice>
    <mc:Fallback>
      <p:transition spd="slow" advTm="8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595616"/>
            <a:ext cx="10058400" cy="302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529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7234">
        <p15:prstTrans prst="drape"/>
      </p:transition>
    </mc:Choice>
    <mc:Fallback>
      <p:transition spd="slow" advTm="72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0" y="666750"/>
            <a:ext cx="82931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295">
        <p14:ripple/>
      </p:transition>
    </mc:Choice>
    <mc:Fallback xmlns="">
      <p:transition spd="slow" advTm="92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22</TotalTime>
  <Words>3</Words>
  <Application>Microsoft Office PowerPoint</Application>
  <PresentationFormat>Egyéni</PresentationFormat>
  <Paragraphs>3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Kondenzcsík</vt:lpstr>
      <vt:lpstr>Mozgásszervrendszer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Mozgásszervrendszer</dc:title>
  <dc:creator>V. Pisti</dc:creator>
  <cp:lastModifiedBy>info</cp:lastModifiedBy>
  <cp:revision>5</cp:revision>
  <dcterms:created xsi:type="dcterms:W3CDTF">2016-09-25T09:10:50Z</dcterms:created>
  <dcterms:modified xsi:type="dcterms:W3CDTF">2016-09-29T20:49:54Z</dcterms:modified>
</cp:coreProperties>
</file>