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72" d="100"/>
          <a:sy n="72" d="100"/>
        </p:scale>
        <p:origin x="8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960F7-73FC-44E2-BEF3-79E0DF4FF681}" type="datetimeFigureOut">
              <a:rPr lang="hu-HU" smtClean="0"/>
              <a:t>2025. 03. 12.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A96CA-127F-432F-B061-63B4D7D0A9F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31577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960F7-73FC-44E2-BEF3-79E0DF4FF681}" type="datetimeFigureOut">
              <a:rPr lang="hu-HU" smtClean="0"/>
              <a:t>2025. 03. 12.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A96CA-127F-432F-B061-63B4D7D0A9F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3261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960F7-73FC-44E2-BEF3-79E0DF4FF681}" type="datetimeFigureOut">
              <a:rPr lang="hu-HU" smtClean="0"/>
              <a:t>2025. 03. 12.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A96CA-127F-432F-B061-63B4D7D0A9F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50677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960F7-73FC-44E2-BEF3-79E0DF4FF681}" type="datetimeFigureOut">
              <a:rPr lang="hu-HU" smtClean="0"/>
              <a:t>2025. 03. 12.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A96CA-127F-432F-B061-63B4D7D0A9F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03939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960F7-73FC-44E2-BEF3-79E0DF4FF681}" type="datetimeFigureOut">
              <a:rPr lang="hu-HU" smtClean="0"/>
              <a:t>2025. 03. 12.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A96CA-127F-432F-B061-63B4D7D0A9F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63780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960F7-73FC-44E2-BEF3-79E0DF4FF681}" type="datetimeFigureOut">
              <a:rPr lang="hu-HU" smtClean="0"/>
              <a:t>2025. 03. 12.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A96CA-127F-432F-B061-63B4D7D0A9F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92753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960F7-73FC-44E2-BEF3-79E0DF4FF681}" type="datetimeFigureOut">
              <a:rPr lang="hu-HU" smtClean="0"/>
              <a:t>2025. 03. 12.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A96CA-127F-432F-B061-63B4D7D0A9F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54770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960F7-73FC-44E2-BEF3-79E0DF4FF681}" type="datetimeFigureOut">
              <a:rPr lang="hu-HU" smtClean="0"/>
              <a:t>2025. 03. 12.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A96CA-127F-432F-B061-63B4D7D0A9F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08508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960F7-73FC-44E2-BEF3-79E0DF4FF681}" type="datetimeFigureOut">
              <a:rPr lang="hu-HU" smtClean="0"/>
              <a:t>2025. 03. 12.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A96CA-127F-432F-B061-63B4D7D0A9F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9210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960F7-73FC-44E2-BEF3-79E0DF4FF681}" type="datetimeFigureOut">
              <a:rPr lang="hu-HU" smtClean="0"/>
              <a:t>2025. 03. 12.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A96CA-127F-432F-B061-63B4D7D0A9F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77011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960F7-73FC-44E2-BEF3-79E0DF4FF681}" type="datetimeFigureOut">
              <a:rPr lang="hu-HU" smtClean="0"/>
              <a:t>2025. 03. 12.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A96CA-127F-432F-B061-63B4D7D0A9F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3364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960F7-73FC-44E2-BEF3-79E0DF4FF681}" type="datetimeFigureOut">
              <a:rPr lang="hu-HU" smtClean="0"/>
              <a:t>2025. 03. 12.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A96CA-127F-432F-B061-63B4D7D0A9F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90283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686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347" y="3926602"/>
            <a:ext cx="2026920" cy="2026920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9777" y="3584504"/>
            <a:ext cx="2711116" cy="2711116"/>
          </a:xfrm>
          <a:prstGeom prst="rect">
            <a:avLst/>
          </a:prstGeom>
        </p:spPr>
      </p:pic>
      <p:sp>
        <p:nvSpPr>
          <p:cNvPr id="4" name="Könnycsepp 3"/>
          <p:cNvSpPr/>
          <p:nvPr/>
        </p:nvSpPr>
        <p:spPr>
          <a:xfrm rot="18458965">
            <a:off x="7004037" y="4975174"/>
            <a:ext cx="160547" cy="146190"/>
          </a:xfrm>
          <a:prstGeom prst="teardrop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65219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18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xit" presetSubtype="4" repeatCount="3000" accel="22000" decel="2300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175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75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Szélesvásznú</PresentationFormat>
  <Paragraphs>0</Paragraphs>
  <Slides>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Office-téma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Pisti</dc:creator>
  <cp:lastModifiedBy>Fsz002</cp:lastModifiedBy>
  <cp:revision>2</cp:revision>
  <dcterms:created xsi:type="dcterms:W3CDTF">2025-03-11T18:59:28Z</dcterms:created>
  <dcterms:modified xsi:type="dcterms:W3CDTF">2025-03-12T06:48:14Z</dcterms:modified>
</cp:coreProperties>
</file>