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57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26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67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93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378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275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477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850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2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701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336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60F7-73FC-44E2-BEF3-79E0DF4FF681}" type="datetimeFigureOut">
              <a:rPr lang="hu-HU" smtClean="0"/>
              <a:t>2025. 03. 12.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96CA-127F-432F-B061-63B4D7D0A9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028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68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47" y="3926602"/>
            <a:ext cx="2026920" cy="202692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777" y="3584504"/>
            <a:ext cx="2711116" cy="2711116"/>
          </a:xfrm>
          <a:prstGeom prst="rect">
            <a:avLst/>
          </a:prstGeom>
        </p:spPr>
      </p:pic>
      <p:sp>
        <p:nvSpPr>
          <p:cNvPr id="4" name="Könnycsepp 3"/>
          <p:cNvSpPr/>
          <p:nvPr/>
        </p:nvSpPr>
        <p:spPr>
          <a:xfrm rot="18458965">
            <a:off x="7004037" y="4975174"/>
            <a:ext cx="160547" cy="146190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521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repeatCount="3000" accel="22000" decel="23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Pisti</dc:creator>
  <cp:lastModifiedBy>Fsz002</cp:lastModifiedBy>
  <cp:revision>2</cp:revision>
  <dcterms:created xsi:type="dcterms:W3CDTF">2025-03-11T18:59:28Z</dcterms:created>
  <dcterms:modified xsi:type="dcterms:W3CDTF">2025-03-12T06:48:14Z</dcterms:modified>
</cp:coreProperties>
</file>